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0" r:id="rId1"/>
  </p:sldMasterIdLst>
  <p:notesMasterIdLst>
    <p:notesMasterId r:id="rId26"/>
  </p:notesMasterIdLst>
  <p:sldIdLst>
    <p:sldId id="256" r:id="rId2"/>
    <p:sldId id="259" r:id="rId3"/>
    <p:sldId id="257" r:id="rId4"/>
    <p:sldId id="258" r:id="rId5"/>
    <p:sldId id="27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3" r:id="rId15"/>
    <p:sldId id="270" r:id="rId16"/>
    <p:sldId id="269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8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29" autoAdjust="0"/>
    <p:restoredTop sz="70640" autoAdjust="0"/>
  </p:normalViewPr>
  <p:slideViewPr>
    <p:cSldViewPr snapToGrid="0">
      <p:cViewPr varScale="1">
        <p:scale>
          <a:sx n="60" d="100"/>
          <a:sy n="60" d="100"/>
        </p:scale>
        <p:origin x="17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89C0A8-E6F7-455B-AFF1-30C2F2A755CD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379ED0-AF91-468F-AB11-863083C9EA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325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r" rtl="1">
              <a:buNone/>
            </a:pPr>
            <a:r>
              <a:rPr lang="en-US" sz="2400" dirty="0" err="1" smtClean="0">
                <a:solidFill>
                  <a:schemeClr val="tx1"/>
                </a:solidFill>
              </a:rPr>
              <a:t>Xamarin.Form</a:t>
            </a:r>
            <a:r>
              <a:rPr lang="fa-IR" sz="2400" dirty="0" smtClean="0">
                <a:solidFill>
                  <a:schemeClr val="tx1"/>
                </a:solidFill>
              </a:rPr>
              <a:t> برای نرم افزار‌هایی بهتر است که:</a:t>
            </a:r>
          </a:p>
          <a:p>
            <a:pPr lvl="1" algn="r" rtl="1"/>
            <a:r>
              <a:rPr lang="fa-IR" sz="2400" dirty="0" smtClean="0">
                <a:solidFill>
                  <a:schemeClr val="tx1"/>
                </a:solidFill>
              </a:rPr>
              <a:t>به پلتفرم با کارایی‌ها کمتری نیاز داشته باشد.</a:t>
            </a:r>
          </a:p>
          <a:p>
            <a:pPr lvl="1" algn="r" rtl="1"/>
            <a:r>
              <a:rPr lang="en-US" sz="2400" dirty="0" smtClean="0">
                <a:solidFill>
                  <a:schemeClr val="tx1"/>
                </a:solidFill>
              </a:rPr>
              <a:t>Code sharing</a:t>
            </a:r>
            <a:r>
              <a:rPr lang="fa-IR" sz="2400" dirty="0" smtClean="0">
                <a:solidFill>
                  <a:schemeClr val="tx1"/>
                </a:solidFill>
              </a:rPr>
              <a:t> از </a:t>
            </a:r>
            <a:r>
              <a:rPr lang="en-US" sz="2400" dirty="0" smtClean="0">
                <a:solidFill>
                  <a:schemeClr val="tx1"/>
                </a:solidFill>
              </a:rPr>
              <a:t>Custom UI</a:t>
            </a:r>
            <a:r>
              <a:rPr lang="fa-IR" sz="2400" dirty="0" smtClean="0">
                <a:solidFill>
                  <a:schemeClr val="tx1"/>
                </a:solidFill>
              </a:rPr>
              <a:t> خیلی با مهمتر باشد.</a:t>
            </a:r>
          </a:p>
          <a:p>
            <a:pPr lvl="1" algn="r" rtl="1"/>
            <a:r>
              <a:rPr lang="en-US" sz="2400" dirty="0" smtClean="0">
                <a:solidFill>
                  <a:schemeClr val="tx1"/>
                </a:solidFill>
              </a:rPr>
              <a:t>Developer</a:t>
            </a:r>
            <a:r>
              <a:rPr lang="fa-IR" sz="2400" dirty="0" smtClean="0">
                <a:solidFill>
                  <a:schemeClr val="tx1"/>
                </a:solidFill>
              </a:rPr>
              <a:t> ها با </a:t>
            </a:r>
            <a:r>
              <a:rPr lang="en-US" sz="2400" dirty="0" smtClean="0">
                <a:solidFill>
                  <a:schemeClr val="tx1"/>
                </a:solidFill>
              </a:rPr>
              <a:t>XAML</a:t>
            </a:r>
            <a:r>
              <a:rPr lang="fa-IR" sz="2400" dirty="0" smtClean="0">
                <a:solidFill>
                  <a:schemeClr val="tx1"/>
                </a:solidFill>
              </a:rPr>
              <a:t> راحت تر باشد.</a:t>
            </a:r>
          </a:p>
          <a:p>
            <a:pPr marL="457200" lvl="1" indent="0" algn="r" rtl="1">
              <a:buNone/>
            </a:pPr>
            <a:endParaRPr lang="fa-IR" sz="2400" dirty="0" smtClean="0">
              <a:solidFill>
                <a:schemeClr val="tx1"/>
              </a:solidFill>
            </a:endParaRPr>
          </a:p>
          <a:p>
            <a:pPr marL="0" indent="0" algn="r" rtl="1">
              <a:buNone/>
            </a:pPr>
            <a:r>
              <a:rPr lang="en-US" sz="2400" dirty="0" err="1" smtClean="0">
                <a:solidFill>
                  <a:schemeClr val="tx1"/>
                </a:solidFill>
              </a:rPr>
              <a:t>Xamarin.iOS</a:t>
            </a:r>
            <a:r>
              <a:rPr lang="fa-IR" sz="2400" dirty="0" smtClean="0">
                <a:solidFill>
                  <a:schemeClr val="tx1"/>
                </a:solidFill>
              </a:rPr>
              <a:t> و 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Xamarin.Form</a:t>
            </a:r>
            <a:r>
              <a:rPr lang="fa-IR" sz="2400" dirty="0" smtClean="0">
                <a:solidFill>
                  <a:schemeClr val="tx1"/>
                </a:solidFill>
              </a:rPr>
              <a:t>برای نرم افزار‌هایی بهتر است که:</a:t>
            </a:r>
          </a:p>
          <a:p>
            <a:pPr lvl="1" algn="r" rtl="1"/>
            <a:r>
              <a:rPr lang="fa-IR" sz="2200" dirty="0" smtClean="0">
                <a:solidFill>
                  <a:schemeClr val="tx1"/>
                </a:solidFill>
              </a:rPr>
              <a:t>نیاز به تعامل‌هایی با رفتار های بومی (</a:t>
            </a:r>
            <a:r>
              <a:rPr lang="en-US" sz="2400" dirty="0" smtClean="0">
                <a:solidFill>
                  <a:schemeClr val="tx1"/>
                </a:solidFill>
              </a:rPr>
              <a:t>native behavior</a:t>
            </a:r>
            <a:r>
              <a:rPr lang="fa-IR" sz="2200" dirty="0" smtClean="0">
                <a:solidFill>
                  <a:schemeClr val="tx1"/>
                </a:solidFill>
              </a:rPr>
              <a:t>).</a:t>
            </a:r>
            <a:endParaRPr lang="en-US" sz="2200" dirty="0" smtClean="0">
              <a:solidFill>
                <a:schemeClr val="tx1"/>
              </a:solidFill>
            </a:endParaRPr>
          </a:p>
          <a:p>
            <a:pPr lvl="1" algn="r" rtl="1"/>
            <a:r>
              <a:rPr lang="fa-IR" sz="2200" dirty="0" smtClean="0">
                <a:solidFill>
                  <a:schemeClr val="tx1"/>
                </a:solidFill>
              </a:rPr>
              <a:t>از </a:t>
            </a:r>
            <a:r>
              <a:rPr lang="en-US" sz="2200" dirty="0" smtClean="0">
                <a:solidFill>
                  <a:schemeClr val="tx1"/>
                </a:solidFill>
              </a:rPr>
              <a:t>API</a:t>
            </a:r>
            <a:r>
              <a:rPr lang="fa-IR" sz="2200" dirty="0" smtClean="0">
                <a:solidFill>
                  <a:schemeClr val="tx1"/>
                </a:solidFill>
              </a:rPr>
              <a:t> های زیادی استفاده می‌کند.</a:t>
            </a:r>
            <a:endParaRPr lang="en-US" sz="2200" dirty="0" smtClean="0">
              <a:solidFill>
                <a:schemeClr val="tx1"/>
              </a:solidFill>
            </a:endParaRPr>
          </a:p>
          <a:p>
            <a:pPr lvl="1" algn="r" rtl="1"/>
            <a:r>
              <a:rPr lang="en-US" sz="2000" dirty="0" smtClean="0">
                <a:solidFill>
                  <a:schemeClr val="tx1"/>
                </a:solidFill>
              </a:rPr>
              <a:t>Custom UI</a:t>
            </a:r>
            <a:r>
              <a:rPr lang="fa-IR" sz="2000" dirty="0" smtClean="0">
                <a:solidFill>
                  <a:schemeClr val="tx1"/>
                </a:solidFill>
              </a:rPr>
              <a:t> از</a:t>
            </a:r>
            <a:r>
              <a:rPr lang="en-US" sz="2000" dirty="0" smtClean="0">
                <a:solidFill>
                  <a:schemeClr val="tx1"/>
                </a:solidFill>
              </a:rPr>
              <a:t>Code sharing </a:t>
            </a:r>
            <a:r>
              <a:rPr lang="fa-IR" sz="2000" dirty="0" smtClean="0">
                <a:solidFill>
                  <a:schemeClr val="tx1"/>
                </a:solidFill>
              </a:rPr>
              <a:t> خیلی با مهمتر باشد.</a:t>
            </a:r>
          </a:p>
          <a:p>
            <a:pPr lvl="1" algn="r" rtl="1"/>
            <a:endParaRPr lang="fa-IR" sz="2200" dirty="0" smtClean="0">
              <a:solidFill>
                <a:schemeClr val="tx1"/>
              </a:solidFill>
            </a:endParaRPr>
          </a:p>
          <a:p>
            <a:pPr lvl="1" algn="r" rtl="1"/>
            <a:endParaRPr lang="fa-IR" sz="2200" dirty="0" smtClean="0">
              <a:solidFill>
                <a:schemeClr val="tx1"/>
              </a:solidFill>
            </a:endParaRPr>
          </a:p>
          <a:p>
            <a:pPr lvl="1" algn="r" rtl="1"/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ED0-AF91-468F-AB11-863083C9EAA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459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8F884-4563-4022-8193-4B2B811C074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A55A1-9560-4B56-A641-B677A58BC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189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8F884-4563-4022-8193-4B2B811C074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A55A1-9560-4B56-A641-B677A58BC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855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8F884-4563-4022-8193-4B2B811C074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A55A1-9560-4B56-A641-B677A58BC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182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8F884-4563-4022-8193-4B2B811C074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A55A1-9560-4B56-A641-B677A58BC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92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8F884-4563-4022-8193-4B2B811C074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A55A1-9560-4B56-A641-B677A58BC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762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8F884-4563-4022-8193-4B2B811C074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A55A1-9560-4B56-A641-B677A58BC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969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8F884-4563-4022-8193-4B2B811C074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A55A1-9560-4B56-A641-B677A58BC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98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8F884-4563-4022-8193-4B2B811C074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A55A1-9560-4B56-A641-B677A58BC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665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8F884-4563-4022-8193-4B2B811C074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A55A1-9560-4B56-A641-B677A58BC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461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8F884-4563-4022-8193-4B2B811C074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A55A1-9560-4B56-A641-B677A58BC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34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8F884-4563-4022-8193-4B2B811C074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A55A1-9560-4B56-A641-B677A58BC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355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8F884-4563-4022-8193-4B2B811C074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BA55A1-9560-4B56-A641-B677A58BC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260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12532" y="993447"/>
            <a:ext cx="8062684" cy="1869608"/>
          </a:xfrm>
        </p:spPr>
        <p:txBody>
          <a:bodyPr>
            <a:normAutofit fontScale="90000"/>
          </a:bodyPr>
          <a:lstStyle/>
          <a:p>
            <a:r>
              <a:rPr lang="en-US" sz="8000" dirty="0" smtClean="0"/>
              <a:t>In the name of god</a:t>
            </a:r>
            <a:endParaRPr lang="en-US" sz="8000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rtl="1"/>
            <a:r>
              <a:rPr lang="en-US" sz="3200" dirty="0" err="1" smtClean="0"/>
              <a:t>xamarin</a:t>
            </a:r>
            <a:r>
              <a:rPr lang="en-US" sz="3200" dirty="0" smtClean="0"/>
              <a:t> </a:t>
            </a:r>
            <a:r>
              <a:rPr lang="en-US" sz="3200" dirty="0" smtClean="0"/>
              <a:t>cross platform</a:t>
            </a:r>
          </a:p>
          <a:p>
            <a:pPr rtl="1"/>
            <a:r>
              <a:rPr lang="en-US" sz="3200" dirty="0"/>
              <a:t> </a:t>
            </a:r>
            <a:r>
              <a:rPr lang="en-US" sz="3200" dirty="0" smtClean="0"/>
              <a:t>  siavash hasanpoor 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44295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826" y="42569"/>
            <a:ext cx="10515600" cy="1325563"/>
          </a:xfrm>
        </p:spPr>
        <p:txBody>
          <a:bodyPr/>
          <a:lstStyle/>
          <a:p>
            <a:pPr algn="l"/>
            <a:r>
              <a:rPr lang="en-US" dirty="0" err="1" smtClean="0">
                <a:solidFill>
                  <a:schemeClr val="tx1"/>
                </a:solidFill>
              </a:rPr>
              <a:t>Xamarin.Android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831" t="10201" r="18423" b="9700"/>
          <a:stretch/>
        </p:blipFill>
        <p:spPr>
          <a:xfrm>
            <a:off x="1611983" y="1828800"/>
            <a:ext cx="8343287" cy="502920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607242" y="1345188"/>
            <a:ext cx="852183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58219" y="6240544"/>
            <a:ext cx="939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  <a:r>
              <a:rPr lang="en-US" dirty="0" smtClean="0"/>
              <a:t>/18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339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61128" y="21996"/>
            <a:ext cx="10515600" cy="1325563"/>
          </a:xfrm>
        </p:spPr>
        <p:txBody>
          <a:bodyPr/>
          <a:lstStyle/>
          <a:p>
            <a:pPr algn="l"/>
            <a:r>
              <a:rPr lang="en-US" dirty="0" smtClean="0"/>
              <a:t>Three part of</a:t>
            </a:r>
            <a:r>
              <a:rPr lang="fa-IR" sz="4400" dirty="0" smtClean="0">
                <a:solidFill>
                  <a:schemeClr val="tx1"/>
                </a:solidFill>
              </a:rPr>
              <a:t> </a:t>
            </a:r>
            <a:r>
              <a:rPr lang="en-US" sz="4400" dirty="0" err="1" smtClean="0">
                <a:solidFill>
                  <a:schemeClr val="tx1"/>
                </a:solidFill>
              </a:rPr>
              <a:t>xamarin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732438" y="1543901"/>
            <a:ext cx="8596668" cy="3880773"/>
          </a:xfrm>
        </p:spPr>
        <p:txBody>
          <a:bodyPr>
            <a:normAutofit/>
          </a:bodyPr>
          <a:lstStyle/>
          <a:p>
            <a:pPr algn="l"/>
            <a:r>
              <a:rPr lang="en-US" sz="4000" dirty="0" err="1" smtClean="0"/>
              <a:t>Xamarin.Android</a:t>
            </a:r>
            <a:endParaRPr lang="en-US" sz="4000" dirty="0" smtClean="0"/>
          </a:p>
          <a:p>
            <a:pPr algn="l"/>
            <a:r>
              <a:rPr lang="en-US" sz="4000" dirty="0" err="1" smtClean="0">
                <a:solidFill>
                  <a:srgbClr val="FF0000"/>
                </a:solidFill>
              </a:rPr>
              <a:t>Xamarin.iOS</a:t>
            </a:r>
            <a:endParaRPr lang="en-US" sz="4000" dirty="0" smtClean="0">
              <a:solidFill>
                <a:srgbClr val="FF0000"/>
              </a:solidFill>
            </a:endParaRPr>
          </a:p>
          <a:p>
            <a:pPr algn="l"/>
            <a:r>
              <a:rPr lang="en-US" sz="4000" dirty="0" err="1" smtClean="0"/>
              <a:t>Xamarin.Forms</a:t>
            </a:r>
            <a:endParaRPr lang="en-US" sz="40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88390" y="1328231"/>
            <a:ext cx="852183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0047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567" y="0"/>
            <a:ext cx="10515600" cy="1325563"/>
          </a:xfrm>
        </p:spPr>
        <p:txBody>
          <a:bodyPr/>
          <a:lstStyle/>
          <a:p>
            <a:pPr algn="l"/>
            <a:r>
              <a:rPr lang="en-US" dirty="0" err="1" smtClean="0">
                <a:solidFill>
                  <a:schemeClr val="tx1"/>
                </a:solidFill>
              </a:rPr>
              <a:t>Xamarin.iOS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713" t="9424" r="16920" b="10186"/>
          <a:stretch/>
        </p:blipFill>
        <p:spPr>
          <a:xfrm>
            <a:off x="1399096" y="1542380"/>
            <a:ext cx="8764014" cy="5189457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503549" y="1331373"/>
            <a:ext cx="852183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58219" y="6240544"/>
            <a:ext cx="939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  <a:r>
              <a:rPr lang="en-US" dirty="0" smtClean="0"/>
              <a:t>/18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518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701" y="0"/>
            <a:ext cx="10515600" cy="1325563"/>
          </a:xfrm>
        </p:spPr>
        <p:txBody>
          <a:bodyPr/>
          <a:lstStyle/>
          <a:p>
            <a:pPr algn="l"/>
            <a:r>
              <a:rPr lang="en-US" dirty="0" err="1" smtClean="0">
                <a:solidFill>
                  <a:schemeClr val="tx1"/>
                </a:solidFill>
              </a:rPr>
              <a:t>Xamarin.iOS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027" t="6649" r="17077" b="7939"/>
          <a:stretch/>
        </p:blipFill>
        <p:spPr>
          <a:xfrm>
            <a:off x="1456717" y="1611984"/>
            <a:ext cx="8505567" cy="5246016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569536" y="1325563"/>
            <a:ext cx="852183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58219" y="6240544"/>
            <a:ext cx="939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  <a:r>
              <a:rPr lang="en-US" dirty="0" smtClean="0"/>
              <a:t>/18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89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811" y="65988"/>
            <a:ext cx="10515600" cy="1325563"/>
          </a:xfrm>
        </p:spPr>
        <p:txBody>
          <a:bodyPr/>
          <a:lstStyle/>
          <a:p>
            <a:pPr algn="l"/>
            <a:r>
              <a:rPr lang="en-US" dirty="0" err="1" smtClean="0">
                <a:solidFill>
                  <a:schemeClr val="tx1"/>
                </a:solidFill>
              </a:rPr>
              <a:t>Xamarin.iOS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718" t="10419" r="10631" b="9981"/>
          <a:stretch/>
        </p:blipFill>
        <p:spPr>
          <a:xfrm>
            <a:off x="1481897" y="1906064"/>
            <a:ext cx="8671039" cy="4697412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630811" y="1278429"/>
            <a:ext cx="852183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58219" y="6240544"/>
            <a:ext cx="939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10/18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1240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30810" y="0"/>
            <a:ext cx="10515600" cy="1325563"/>
          </a:xfrm>
        </p:spPr>
        <p:txBody>
          <a:bodyPr/>
          <a:lstStyle/>
          <a:p>
            <a:pPr algn="l"/>
            <a:r>
              <a:rPr lang="en-US" dirty="0" smtClean="0"/>
              <a:t>Three part of </a:t>
            </a:r>
            <a:r>
              <a:rPr lang="en-US" sz="4400" dirty="0" err="1" smtClean="0">
                <a:solidFill>
                  <a:schemeClr val="tx1"/>
                </a:solidFill>
              </a:rPr>
              <a:t>xamarin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968107" y="1647596"/>
            <a:ext cx="8596668" cy="3880773"/>
          </a:xfrm>
        </p:spPr>
        <p:txBody>
          <a:bodyPr>
            <a:normAutofit/>
          </a:bodyPr>
          <a:lstStyle/>
          <a:p>
            <a:pPr algn="l"/>
            <a:r>
              <a:rPr lang="en-US" sz="4000" dirty="0" err="1" smtClean="0"/>
              <a:t>Xamarin.Android</a:t>
            </a:r>
            <a:endParaRPr lang="en-US" sz="4000" dirty="0" smtClean="0"/>
          </a:p>
          <a:p>
            <a:pPr algn="l"/>
            <a:r>
              <a:rPr lang="en-US" sz="4000" dirty="0" err="1" smtClean="0"/>
              <a:t>Xamarin.iOS</a:t>
            </a:r>
            <a:endParaRPr lang="en-US" sz="4000" dirty="0" smtClean="0"/>
          </a:p>
          <a:p>
            <a:pPr algn="l"/>
            <a:r>
              <a:rPr lang="en-US" sz="4000" dirty="0" err="1" smtClean="0">
                <a:solidFill>
                  <a:srgbClr val="FF0000"/>
                </a:solidFill>
              </a:rPr>
              <a:t>Xamarin.Forms</a:t>
            </a:r>
            <a:endParaRPr lang="en-US" sz="4000" dirty="0">
              <a:solidFill>
                <a:srgbClr val="FF00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776926" y="1306236"/>
            <a:ext cx="852183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5979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944" y="0"/>
            <a:ext cx="11417256" cy="1324665"/>
          </a:xfrm>
        </p:spPr>
        <p:txBody>
          <a:bodyPr>
            <a:normAutofit/>
          </a:bodyPr>
          <a:lstStyle/>
          <a:p>
            <a:pPr algn="l"/>
            <a:r>
              <a:rPr lang="en-US" dirty="0" err="1" smtClean="0">
                <a:solidFill>
                  <a:schemeClr val="tx1"/>
                </a:solidFill>
              </a:rPr>
              <a:t>Xamarin.Form</a:t>
            </a:r>
            <a:r>
              <a:rPr lang="en-US" dirty="0" smtClean="0">
                <a:solidFill>
                  <a:schemeClr val="tx1"/>
                </a:solidFill>
              </a:rPr>
              <a:t> and difference with traditional </a:t>
            </a:r>
            <a:r>
              <a:rPr lang="en-US" dirty="0" err="1" smtClean="0">
                <a:solidFill>
                  <a:schemeClr val="tx1"/>
                </a:solidFill>
              </a:rPr>
              <a:t>xamarin</a:t>
            </a:r>
            <a:r>
              <a:rPr lang="en-US" dirty="0" smtClean="0">
                <a:solidFill>
                  <a:schemeClr val="tx1"/>
                </a:solidFill>
              </a:rPr>
              <a:t> approach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4665"/>
            <a:ext cx="12192000" cy="5061995"/>
          </a:xfrm>
        </p:spPr>
      </p:pic>
      <p:cxnSp>
        <p:nvCxnSpPr>
          <p:cNvPr id="5" name="Straight Connector 4"/>
          <p:cNvCxnSpPr/>
          <p:nvPr/>
        </p:nvCxnSpPr>
        <p:spPr>
          <a:xfrm>
            <a:off x="469944" y="1324665"/>
            <a:ext cx="852183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58219" y="6240544"/>
            <a:ext cx="939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11/18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318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219" y="25888"/>
            <a:ext cx="11749726" cy="1372230"/>
          </a:xfrm>
        </p:spPr>
        <p:txBody>
          <a:bodyPr>
            <a:normAutofit/>
          </a:bodyPr>
          <a:lstStyle/>
          <a:p>
            <a:r>
              <a:rPr lang="en-US" dirty="0"/>
              <a:t>Which </a:t>
            </a:r>
            <a:r>
              <a:rPr lang="en-US" dirty="0" err="1"/>
              <a:t>Xamarin</a:t>
            </a:r>
            <a:r>
              <a:rPr lang="en-US" dirty="0"/>
              <a:t> approach is best for your app</a:t>
            </a:r>
            <a:r>
              <a:rPr lang="en-US" dirty="0" smtClean="0"/>
              <a:t>?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4396" y="4076900"/>
            <a:ext cx="3626405" cy="16483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4396" y="1727610"/>
            <a:ext cx="3626405" cy="1648366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443060" y="1384608"/>
            <a:ext cx="11425286" cy="1351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58219" y="6240544"/>
            <a:ext cx="939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12/18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04438" y="1705407"/>
            <a:ext cx="6939813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latin typeface="+mj-lt"/>
              </a:rPr>
              <a:t>Xamarin.Forms</a:t>
            </a:r>
            <a:r>
              <a:rPr lang="en-US" sz="2400" dirty="0">
                <a:latin typeface="+mj-lt"/>
              </a:rPr>
              <a:t> is best for: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Apps that require little platform-specific functionality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Apps where code sharing is more important than custom UI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Developers comfortable with XAML</a:t>
            </a:r>
            <a:endParaRPr lang="en-US" sz="2000" b="0" i="0" dirty="0">
              <a:effectLst/>
              <a:latin typeface="+mj-l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04438" y="4076900"/>
            <a:ext cx="6939814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>
                <a:latin typeface="+mj-lt"/>
              </a:rPr>
              <a:t>Xamarin.iOS</a:t>
            </a:r>
            <a:r>
              <a:rPr lang="en-US" sz="2400" dirty="0" smtClean="0">
                <a:latin typeface="+mj-lt"/>
              </a:rPr>
              <a:t> &amp; </a:t>
            </a:r>
            <a:r>
              <a:rPr lang="en-US" sz="2400" dirty="0" err="1" smtClean="0">
                <a:latin typeface="+mj-lt"/>
              </a:rPr>
              <a:t>Xamarin.Android</a:t>
            </a:r>
            <a:r>
              <a:rPr lang="en-US" sz="2400" dirty="0" smtClean="0">
                <a:latin typeface="+mj-lt"/>
              </a:rPr>
              <a:t> are best for: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</a:rPr>
              <a:t>Apps with interactions that require native behavior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</a:rPr>
              <a:t>Apps </a:t>
            </a:r>
            <a:r>
              <a:rPr lang="en-US" sz="2000" dirty="0">
                <a:latin typeface="+mj-lt"/>
              </a:rPr>
              <a:t>that use many platform-specific APIs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</a:rPr>
              <a:t>Apps where custom UI is more important than code sharing</a:t>
            </a:r>
            <a:endParaRPr lang="en-US" sz="2000" b="0" i="0" dirty="0"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80596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773" y="0"/>
            <a:ext cx="10515600" cy="1325563"/>
          </a:xfrm>
        </p:spPr>
        <p:txBody>
          <a:bodyPr/>
          <a:lstStyle/>
          <a:p>
            <a:pPr algn="l"/>
            <a:r>
              <a:rPr lang="en-US" dirty="0" err="1" smtClean="0">
                <a:solidFill>
                  <a:schemeClr val="tx1"/>
                </a:solidFill>
              </a:rPr>
              <a:t>Xamarin</a:t>
            </a:r>
            <a:r>
              <a:rPr lang="en-US" dirty="0" smtClean="0">
                <a:solidFill>
                  <a:schemeClr val="tx1"/>
                </a:solidFill>
              </a:rPr>
              <a:t> Studio VS Visual Studio 2015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8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662" t="9393" r="7208" b="13344"/>
          <a:stretch/>
        </p:blipFill>
        <p:spPr>
          <a:xfrm>
            <a:off x="1128612" y="1390453"/>
            <a:ext cx="9611921" cy="4850091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 flipV="1">
            <a:off x="422773" y="1290998"/>
            <a:ext cx="9760670" cy="3456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58219" y="6240544"/>
            <a:ext cx="939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13/18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835" y="18854"/>
            <a:ext cx="10515600" cy="1325563"/>
          </a:xfrm>
        </p:spPr>
        <p:txBody>
          <a:bodyPr/>
          <a:lstStyle/>
          <a:p>
            <a:pPr algn="l"/>
            <a:r>
              <a:rPr lang="en-US" dirty="0" err="1">
                <a:solidFill>
                  <a:schemeClr val="tx1"/>
                </a:solidFill>
              </a:rPr>
              <a:t>Xamarin</a:t>
            </a:r>
            <a:r>
              <a:rPr lang="en-US" dirty="0">
                <a:solidFill>
                  <a:schemeClr val="tx1"/>
                </a:solidFill>
              </a:rPr>
              <a:t> Studio VS Visual Studio 2015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892" t="27801" r="6631" b="12991"/>
          <a:stretch/>
        </p:blipFill>
        <p:spPr>
          <a:xfrm>
            <a:off x="800493" y="1966954"/>
            <a:ext cx="10515600" cy="4049825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 flipV="1">
            <a:off x="498835" y="1290999"/>
            <a:ext cx="9694683" cy="5341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58219" y="6240544"/>
            <a:ext cx="939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14/18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861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947" y="280922"/>
            <a:ext cx="8596312" cy="192155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0009" y="2829034"/>
            <a:ext cx="5961186" cy="323296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8219" y="6240544"/>
            <a:ext cx="939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1/18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045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761" y="0"/>
            <a:ext cx="10515600" cy="1325563"/>
          </a:xfrm>
        </p:spPr>
        <p:txBody>
          <a:bodyPr/>
          <a:lstStyle/>
          <a:p>
            <a:pPr algn="l"/>
            <a:r>
              <a:rPr lang="en-US" dirty="0" err="1">
                <a:solidFill>
                  <a:schemeClr val="tx1"/>
                </a:solidFill>
              </a:rPr>
              <a:t>Xamarin</a:t>
            </a:r>
            <a:r>
              <a:rPr lang="en-US" dirty="0">
                <a:solidFill>
                  <a:schemeClr val="tx1"/>
                </a:solidFill>
              </a:rPr>
              <a:t> Studio VS Visual Studio 2015</a:t>
            </a:r>
            <a:endParaRPr lang="en-US" dirty="0"/>
          </a:p>
        </p:txBody>
      </p:sp>
      <p:pic>
        <p:nvPicPr>
          <p:cNvPr id="15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849" t="29182" r="45799" b="12615"/>
          <a:stretch/>
        </p:blipFill>
        <p:spPr>
          <a:xfrm>
            <a:off x="2538167" y="1653009"/>
            <a:ext cx="6466788" cy="447114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513761" y="1337658"/>
            <a:ext cx="9898144" cy="314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8219" y="6240544"/>
            <a:ext cx="939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15/18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191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2_08-Use Xamarin Test Cloud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5800" end="108136.66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8219" y="0"/>
            <a:ext cx="11566689" cy="6506773"/>
          </a:xfrm>
        </p:spPr>
      </p:pic>
      <p:sp>
        <p:nvSpPr>
          <p:cNvPr id="8" name="TextBox 7"/>
          <p:cNvSpPr txBox="1"/>
          <p:nvPr/>
        </p:nvSpPr>
        <p:spPr>
          <a:xfrm>
            <a:off x="0" y="6488668"/>
            <a:ext cx="939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16/18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913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103" y="0"/>
            <a:ext cx="10515600" cy="1325563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tx1"/>
                </a:solidFill>
              </a:rPr>
              <a:t>references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Lynda.com</a:t>
            </a:r>
          </a:p>
          <a:p>
            <a:r>
              <a:rPr lang="en-US" sz="3200" dirty="0" err="1" smtClean="0"/>
              <a:t>wikipedia</a:t>
            </a:r>
            <a:endParaRPr lang="en-US" sz="3200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498835" y="1290999"/>
            <a:ext cx="9694683" cy="5341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58219" y="6240544"/>
            <a:ext cx="939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17/18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645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2239" y="3003485"/>
            <a:ext cx="2903457" cy="933254"/>
          </a:xfrm>
        </p:spPr>
        <p:txBody>
          <a:bodyPr>
            <a:normAutofit fontScale="62500" lnSpcReduction="20000"/>
          </a:bodyPr>
          <a:lstStyle/>
          <a:p>
            <a:pPr marL="0" indent="0" algn="r" rtl="1">
              <a:buNone/>
            </a:pPr>
            <a:r>
              <a:rPr lang="en-US" sz="7100" dirty="0" smtClean="0"/>
              <a:t>Question?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7124962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8200" y="2714625"/>
            <a:ext cx="5651500" cy="119697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11500" dirty="0" smtClean="0"/>
              <a:t>THE END</a:t>
            </a:r>
            <a:endParaRPr lang="en-US" sz="11500" dirty="0"/>
          </a:p>
        </p:txBody>
      </p:sp>
    </p:spTree>
    <p:extLst>
      <p:ext uri="{BB962C8B-B14F-4D97-AF65-F5344CB8AC3E}">
        <p14:creationId xmlns:p14="http://schemas.microsoft.com/office/powerpoint/2010/main" val="865920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3804" y="0"/>
            <a:ext cx="8596668" cy="1002384"/>
          </a:xfrm>
        </p:spPr>
        <p:txBody>
          <a:bodyPr/>
          <a:lstStyle/>
          <a:p>
            <a:pPr algn="l"/>
            <a:r>
              <a:rPr lang="en-US" dirty="0" smtClean="0"/>
              <a:t>contents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1602" y="1414021"/>
            <a:ext cx="8596668" cy="4589003"/>
          </a:xfrm>
        </p:spPr>
        <p:txBody>
          <a:bodyPr>
            <a:noAutofit/>
          </a:bodyPr>
          <a:lstStyle/>
          <a:p>
            <a:pPr algn="l"/>
            <a:r>
              <a:rPr lang="en-US" sz="2400" dirty="0" smtClean="0">
                <a:solidFill>
                  <a:schemeClr val="tx1"/>
                </a:solidFill>
              </a:rPr>
              <a:t>What is the </a:t>
            </a:r>
            <a:r>
              <a:rPr lang="en-US" sz="2400" dirty="0" err="1" smtClean="0">
                <a:solidFill>
                  <a:schemeClr val="tx1"/>
                </a:solidFill>
              </a:rPr>
              <a:t>Xamarin</a:t>
            </a:r>
            <a:r>
              <a:rPr lang="fa-IR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smtClean="0">
                <a:solidFill>
                  <a:schemeClr val="tx1"/>
                </a:solidFill>
              </a:rPr>
              <a:t>?</a:t>
            </a:r>
            <a:endParaRPr lang="fa-IR" sz="2400" dirty="0" smtClean="0">
              <a:solidFill>
                <a:schemeClr val="tx1"/>
              </a:solidFill>
            </a:endParaRPr>
          </a:p>
          <a:p>
            <a:pPr algn="l"/>
            <a:r>
              <a:rPr lang="en-US" sz="2400" dirty="0" smtClean="0"/>
              <a:t>Three major part of </a:t>
            </a:r>
            <a:r>
              <a:rPr lang="en-US" sz="2400" dirty="0" err="1" smtClean="0"/>
              <a:t>xamarin</a:t>
            </a:r>
            <a:endParaRPr lang="en-US" sz="2400" dirty="0"/>
          </a:p>
          <a:p>
            <a:pPr algn="l"/>
            <a:r>
              <a:rPr lang="en-US" sz="2400" dirty="0" smtClean="0">
                <a:solidFill>
                  <a:schemeClr val="tx1"/>
                </a:solidFill>
              </a:rPr>
              <a:t>Three part of </a:t>
            </a:r>
            <a:r>
              <a:rPr lang="en-US" sz="2400" dirty="0" err="1" smtClean="0">
                <a:solidFill>
                  <a:schemeClr val="tx1"/>
                </a:solidFill>
              </a:rPr>
              <a:t>xamarin</a:t>
            </a:r>
            <a:r>
              <a:rPr lang="en-US" sz="2400" dirty="0" smtClean="0">
                <a:solidFill>
                  <a:schemeClr val="tx1"/>
                </a:solidFill>
              </a:rPr>
              <a:t> platform</a:t>
            </a:r>
            <a:endParaRPr lang="fa-IR" sz="2400" dirty="0" smtClean="0">
              <a:solidFill>
                <a:schemeClr val="tx1"/>
              </a:solidFill>
            </a:endParaRPr>
          </a:p>
          <a:p>
            <a:pPr lvl="1" algn="l"/>
            <a:r>
              <a:rPr lang="en-US" sz="2800" dirty="0" err="1">
                <a:solidFill>
                  <a:schemeClr val="tx1"/>
                </a:solidFill>
              </a:rPr>
              <a:t>Xamarin.Android</a:t>
            </a:r>
            <a:endParaRPr lang="en-US" sz="2800" dirty="0">
              <a:solidFill>
                <a:schemeClr val="tx1"/>
              </a:solidFill>
            </a:endParaRPr>
          </a:p>
          <a:p>
            <a:pPr lvl="1" algn="l"/>
            <a:r>
              <a:rPr lang="en-US" sz="2800" dirty="0" err="1">
                <a:solidFill>
                  <a:schemeClr val="tx1"/>
                </a:solidFill>
              </a:rPr>
              <a:t>Xamarin.iOS</a:t>
            </a:r>
            <a:endParaRPr lang="en-US" sz="2800" dirty="0">
              <a:solidFill>
                <a:schemeClr val="tx1"/>
              </a:solidFill>
            </a:endParaRPr>
          </a:p>
          <a:p>
            <a:pPr lvl="1" algn="l"/>
            <a:r>
              <a:rPr lang="en-US" sz="2800" dirty="0" err="1" smtClean="0">
                <a:solidFill>
                  <a:schemeClr val="tx1"/>
                </a:solidFill>
              </a:rPr>
              <a:t>Xamarin.Forms</a:t>
            </a:r>
            <a:endParaRPr lang="fa-IR" sz="2000" dirty="0" smtClean="0">
              <a:solidFill>
                <a:schemeClr val="tx1"/>
              </a:solidFill>
            </a:endParaRPr>
          </a:p>
          <a:p>
            <a:pPr algn="l"/>
            <a:r>
              <a:rPr lang="en-US" sz="2400" dirty="0" smtClean="0"/>
              <a:t>IDEs for </a:t>
            </a:r>
            <a:r>
              <a:rPr lang="en-US" sz="2400" dirty="0" err="1" smtClean="0"/>
              <a:t>xamarin</a:t>
            </a:r>
            <a:endParaRPr lang="en-US" sz="2400" dirty="0" smtClean="0"/>
          </a:p>
          <a:p>
            <a:r>
              <a:rPr lang="en-US" sz="2400" dirty="0"/>
              <a:t>Which </a:t>
            </a:r>
            <a:r>
              <a:rPr lang="en-US" sz="2400" dirty="0" err="1"/>
              <a:t>Xamarin</a:t>
            </a:r>
            <a:r>
              <a:rPr lang="en-US" sz="2400" dirty="0"/>
              <a:t> approach is best for your app?</a:t>
            </a:r>
            <a:endParaRPr lang="en-US" sz="2400" dirty="0"/>
          </a:p>
          <a:p>
            <a:pPr algn="l"/>
            <a:r>
              <a:rPr lang="en-US" sz="2400" dirty="0" err="1" smtClean="0">
                <a:solidFill>
                  <a:schemeClr val="tx1"/>
                </a:solidFill>
              </a:rPr>
              <a:t>Xamarin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>
                <a:solidFill>
                  <a:schemeClr val="tx1"/>
                </a:solidFill>
              </a:rPr>
              <a:t>Test </a:t>
            </a:r>
            <a:r>
              <a:rPr lang="en-US" sz="2400" dirty="0" smtClean="0">
                <a:solidFill>
                  <a:schemeClr val="tx1"/>
                </a:solidFill>
              </a:rPr>
              <a:t>Cloud</a:t>
            </a:r>
            <a:endParaRPr lang="fa-IR" sz="2400" dirty="0" smtClean="0">
              <a:solidFill>
                <a:schemeClr val="tx1"/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663804" y="1077799"/>
            <a:ext cx="852183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8219" y="6240544"/>
            <a:ext cx="939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2/18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821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409" y="65988"/>
            <a:ext cx="10515600" cy="1325563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tx1"/>
                </a:solidFill>
              </a:rPr>
              <a:t>What is the </a:t>
            </a:r>
            <a:r>
              <a:rPr lang="en-US" dirty="0" err="1" smtClean="0">
                <a:solidFill>
                  <a:schemeClr val="tx1"/>
                </a:solidFill>
              </a:rPr>
              <a:t>Xamarin</a:t>
            </a:r>
            <a:r>
              <a:rPr lang="en-US" dirty="0" smtClean="0">
                <a:solidFill>
                  <a:schemeClr val="tx1"/>
                </a:solidFill>
              </a:rPr>
              <a:t>?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408" y="1325563"/>
            <a:ext cx="10369091" cy="4980968"/>
          </a:xfrm>
        </p:spPr>
        <p:txBody>
          <a:bodyPr>
            <a:noAutofit/>
          </a:bodyPr>
          <a:lstStyle/>
          <a:p>
            <a:r>
              <a:rPr lang="en-US" sz="3600" b="1" dirty="0" err="1"/>
              <a:t>Xamarin</a:t>
            </a:r>
            <a:r>
              <a:rPr lang="en-US" sz="3600" dirty="0"/>
              <a:t> is a </a:t>
            </a:r>
            <a:r>
              <a:rPr lang="en-US" sz="3600" dirty="0" smtClean="0"/>
              <a:t>Microsoft-owned </a:t>
            </a:r>
            <a:r>
              <a:rPr lang="en-US" sz="3600" dirty="0"/>
              <a:t>software company founded in May </a:t>
            </a:r>
            <a:r>
              <a:rPr lang="en-US" sz="3600" dirty="0" smtClean="0"/>
              <a:t>2011</a:t>
            </a:r>
            <a:r>
              <a:rPr lang="en-US" sz="3600" dirty="0"/>
              <a:t> by the engineers that created </a:t>
            </a:r>
            <a:r>
              <a:rPr lang="en-US" sz="3600" dirty="0" smtClean="0"/>
              <a:t>Mono.</a:t>
            </a:r>
          </a:p>
          <a:p>
            <a:pPr marL="0" indent="0">
              <a:buNone/>
            </a:pPr>
            <a:endParaRPr lang="en-US" sz="3600" dirty="0" smtClean="0"/>
          </a:p>
          <a:p>
            <a:r>
              <a:rPr lang="en-US" sz="3600" dirty="0" err="1" smtClean="0"/>
              <a:t>Xamarin</a:t>
            </a:r>
            <a:r>
              <a:rPr lang="en-US" sz="3600" dirty="0" smtClean="0"/>
              <a:t> </a:t>
            </a:r>
            <a:r>
              <a:rPr lang="en-US" sz="3600" dirty="0"/>
              <a:t>is </a:t>
            </a:r>
            <a:r>
              <a:rPr lang="en-US" sz="3600" dirty="0" smtClean="0"/>
              <a:t>cross-platform for mobile applications development </a:t>
            </a:r>
            <a:endParaRPr lang="en-US" sz="3600" dirty="0"/>
          </a:p>
          <a:p>
            <a:pPr lvl="1"/>
            <a:r>
              <a:rPr lang="en-US" sz="3200" dirty="0"/>
              <a:t>The C# code is compiled to native code for each </a:t>
            </a:r>
            <a:r>
              <a:rPr lang="en-US" sz="3200" dirty="0" smtClean="0"/>
              <a:t>OS</a:t>
            </a:r>
            <a:endParaRPr lang="en-US" sz="3200" dirty="0"/>
          </a:p>
          <a:p>
            <a:pPr lvl="2"/>
            <a:r>
              <a:rPr lang="en-US" sz="2800" dirty="0"/>
              <a:t>It works pretty </a:t>
            </a:r>
            <a:r>
              <a:rPr lang="en-US" sz="2800" dirty="0" smtClean="0"/>
              <a:t>fast</a:t>
            </a:r>
          </a:p>
          <a:p>
            <a:pPr marL="457200" lvl="1" indent="0">
              <a:buNone/>
            </a:pPr>
            <a:endParaRPr lang="en-US" sz="3200" dirty="0" smtClean="0"/>
          </a:p>
          <a:p>
            <a:pPr marL="914400" lvl="2" indent="0">
              <a:buNone/>
            </a:pPr>
            <a:endParaRPr lang="en-US" sz="2800" dirty="0" smtClean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89409" y="1325563"/>
            <a:ext cx="852183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58219" y="6240544"/>
            <a:ext cx="939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  <a:r>
              <a:rPr lang="en-US" dirty="0" smtClean="0"/>
              <a:t>/18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859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479" t="1301" r="17604" b="24907"/>
          <a:stretch/>
        </p:blipFill>
        <p:spPr>
          <a:xfrm>
            <a:off x="787400" y="1"/>
            <a:ext cx="106243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198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7038" y="150829"/>
            <a:ext cx="8596668" cy="106680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tx1"/>
                </a:solidFill>
              </a:rPr>
              <a:t>Thre</a:t>
            </a:r>
            <a:r>
              <a:rPr lang="en-US" dirty="0" smtClean="0"/>
              <a:t>e major part of </a:t>
            </a:r>
            <a:r>
              <a:rPr lang="en-US" dirty="0" err="1" smtClean="0"/>
              <a:t>xamarin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12" t="7757" r="5817" b="7419"/>
          <a:stretch/>
        </p:blipFill>
        <p:spPr>
          <a:xfrm>
            <a:off x="1338606" y="1606381"/>
            <a:ext cx="9660574" cy="5251619"/>
          </a:xfrm>
        </p:spPr>
      </p:pic>
      <p:cxnSp>
        <p:nvCxnSpPr>
          <p:cNvPr id="4" name="Straight Connector 3"/>
          <p:cNvCxnSpPr/>
          <p:nvPr/>
        </p:nvCxnSpPr>
        <p:spPr>
          <a:xfrm>
            <a:off x="527038" y="1217629"/>
            <a:ext cx="852183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58219" y="6240544"/>
            <a:ext cx="939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  <a:r>
              <a:rPr lang="en-US" dirty="0" smtClean="0"/>
              <a:t>/18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061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567" y="132736"/>
            <a:ext cx="10515600" cy="1325563"/>
          </a:xfrm>
        </p:spPr>
        <p:txBody>
          <a:bodyPr/>
          <a:lstStyle/>
          <a:p>
            <a:pPr algn="l"/>
            <a:r>
              <a:rPr lang="en-US" sz="4400" dirty="0" smtClean="0">
                <a:solidFill>
                  <a:schemeClr val="tx1"/>
                </a:solidFill>
              </a:rPr>
              <a:t>Three part of</a:t>
            </a:r>
            <a:r>
              <a:rPr lang="fa-IR" sz="4400" dirty="0" smtClean="0">
                <a:solidFill>
                  <a:schemeClr val="tx1"/>
                </a:solidFill>
              </a:rPr>
              <a:t> </a:t>
            </a:r>
            <a:r>
              <a:rPr lang="en-US" sz="4400" dirty="0" err="1" smtClean="0">
                <a:solidFill>
                  <a:schemeClr val="tx1"/>
                </a:solidFill>
              </a:rPr>
              <a:t>xamarin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9536" y="1751291"/>
            <a:ext cx="8596668" cy="3880773"/>
          </a:xfrm>
        </p:spPr>
        <p:txBody>
          <a:bodyPr>
            <a:normAutofit/>
          </a:bodyPr>
          <a:lstStyle/>
          <a:p>
            <a:pPr algn="l"/>
            <a:r>
              <a:rPr lang="en-US" sz="4000" dirty="0" err="1" smtClean="0">
                <a:solidFill>
                  <a:srgbClr val="FF0000"/>
                </a:solidFill>
              </a:rPr>
              <a:t>Xamarin.Android</a:t>
            </a:r>
            <a:endParaRPr lang="en-US" sz="4000" dirty="0" smtClean="0">
              <a:solidFill>
                <a:srgbClr val="FF0000"/>
              </a:solidFill>
            </a:endParaRPr>
          </a:p>
          <a:p>
            <a:pPr algn="l"/>
            <a:r>
              <a:rPr lang="en-US" sz="4000" dirty="0" err="1" smtClean="0"/>
              <a:t>Xamarin.iOS</a:t>
            </a:r>
            <a:endParaRPr lang="en-US" sz="4000" dirty="0" smtClean="0"/>
          </a:p>
          <a:p>
            <a:pPr algn="l"/>
            <a:r>
              <a:rPr lang="en-US" sz="4000" dirty="0" err="1" smtClean="0"/>
              <a:t>Xamarin.Forms</a:t>
            </a:r>
            <a:endParaRPr lang="en-US" sz="40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69536" y="1458299"/>
            <a:ext cx="852183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359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262" y="75414"/>
            <a:ext cx="10515600" cy="1325563"/>
          </a:xfrm>
        </p:spPr>
        <p:txBody>
          <a:bodyPr/>
          <a:lstStyle/>
          <a:p>
            <a:pPr algn="l"/>
            <a:r>
              <a:rPr lang="en-US" dirty="0" err="1" smtClean="0">
                <a:solidFill>
                  <a:schemeClr val="tx1"/>
                </a:solidFill>
              </a:rPr>
              <a:t>Xamarin.Android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" name="Content Placeholder 17"/>
          <p:cNvPicPr>
            <a:picLocks noChangeAspect="1"/>
          </p:cNvPicPr>
          <p:nvPr/>
        </p:nvPicPr>
        <p:blipFill rotWithShape="1">
          <a:blip r:embed="rId2"/>
          <a:srcRect r="19635" b="22560"/>
          <a:stretch/>
        </p:blipFill>
        <p:spPr>
          <a:xfrm>
            <a:off x="0" y="1962626"/>
            <a:ext cx="6102664" cy="3307762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/>
          <a:srcRect t="1120" r="20583" b="25238"/>
          <a:stretch/>
        </p:blipFill>
        <p:spPr>
          <a:xfrm>
            <a:off x="5906262" y="1962626"/>
            <a:ext cx="6285738" cy="3278677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527300" y="1419356"/>
            <a:ext cx="852183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58219" y="6240544"/>
            <a:ext cx="939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  <a:r>
              <a:rPr lang="en-US" dirty="0" smtClean="0"/>
              <a:t>/18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728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823" y="0"/>
            <a:ext cx="10515600" cy="1325563"/>
          </a:xfrm>
        </p:spPr>
        <p:txBody>
          <a:bodyPr/>
          <a:lstStyle/>
          <a:p>
            <a:pPr algn="l"/>
            <a:r>
              <a:rPr lang="en-US" dirty="0" err="1" smtClean="0">
                <a:solidFill>
                  <a:schemeClr val="tx1"/>
                </a:solidFill>
              </a:rPr>
              <a:t>Xamarin.Android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667" t="9185" r="17773" b="11622"/>
          <a:stretch/>
        </p:blipFill>
        <p:spPr>
          <a:xfrm>
            <a:off x="1271833" y="1494207"/>
            <a:ext cx="8842342" cy="5212964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564823" y="1325563"/>
            <a:ext cx="852183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58219" y="6240544"/>
            <a:ext cx="939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  <a:r>
              <a:rPr lang="en-US" dirty="0" smtClean="0"/>
              <a:t>/18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45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 nazanin &amp; Arial">
      <a:majorFont>
        <a:latin typeface="Arial"/>
        <a:ea typeface=""/>
        <a:cs typeface="B Nazanin"/>
      </a:majorFont>
      <a:minorFont>
        <a:latin typeface="Arial"/>
        <a:ea typeface=""/>
        <a:cs typeface="B Nazani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3905</TotalTime>
  <Words>235</Words>
  <Application>Microsoft Office PowerPoint</Application>
  <PresentationFormat>Widescreen</PresentationFormat>
  <Paragraphs>84</Paragraphs>
  <Slides>24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B Nazanin</vt:lpstr>
      <vt:lpstr>Calibri</vt:lpstr>
      <vt:lpstr>Office Theme</vt:lpstr>
      <vt:lpstr>In the name of god</vt:lpstr>
      <vt:lpstr>PowerPoint Presentation</vt:lpstr>
      <vt:lpstr>contents</vt:lpstr>
      <vt:lpstr>What is the Xamarin?</vt:lpstr>
      <vt:lpstr>PowerPoint Presentation</vt:lpstr>
      <vt:lpstr>Three major part of xamarin</vt:lpstr>
      <vt:lpstr>Three part of xamarin</vt:lpstr>
      <vt:lpstr>Xamarin.Android</vt:lpstr>
      <vt:lpstr>Xamarin.Android</vt:lpstr>
      <vt:lpstr>Xamarin.Android</vt:lpstr>
      <vt:lpstr>Three part of xamarin</vt:lpstr>
      <vt:lpstr>Xamarin.iOS</vt:lpstr>
      <vt:lpstr>Xamarin.iOS</vt:lpstr>
      <vt:lpstr>Xamarin.iOS</vt:lpstr>
      <vt:lpstr>Three part of xamarin</vt:lpstr>
      <vt:lpstr>Xamarin.Form and difference with traditional xamarin approach</vt:lpstr>
      <vt:lpstr>Which Xamarin approach is best for your app?</vt:lpstr>
      <vt:lpstr>Xamarin Studio VS Visual Studio 2015</vt:lpstr>
      <vt:lpstr>Xamarin Studio VS Visual Studio 2015</vt:lpstr>
      <vt:lpstr>Xamarin Studio VS Visual Studio 2015</vt:lpstr>
      <vt:lpstr>PowerPoint Presentation</vt:lpstr>
      <vt:lpstr>references</vt:lpstr>
      <vt:lpstr>PowerPoint Presentation</vt:lpstr>
      <vt:lpstr>PowerPoint Presentation</vt:lpstr>
    </vt:vector>
  </TitlesOfParts>
  <Company>MRT www.Win2Farsi.com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به نام خدا</dc:title>
  <dc:creator>siavash hasanpoor</dc:creator>
  <cp:lastModifiedBy>siavash hasanpoor</cp:lastModifiedBy>
  <cp:revision>92</cp:revision>
  <dcterms:created xsi:type="dcterms:W3CDTF">2017-05-05T06:52:54Z</dcterms:created>
  <dcterms:modified xsi:type="dcterms:W3CDTF">2017-05-08T08:44:28Z</dcterms:modified>
</cp:coreProperties>
</file>

<file path=docProps/thumbnail.jpeg>
</file>